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5" r:id="rId14"/>
    <p:sldId id="270" r:id="rId15"/>
    <p:sldId id="274" r:id="rId16"/>
    <p:sldId id="256" r:id="rId17"/>
    <p:sldId id="257" r:id="rId18"/>
    <p:sldId id="276" r:id="rId19"/>
    <p:sldId id="271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9F39-52D0-4744-BDB8-6534B2AEEBB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8DB02-745E-4747-B476-2E2CC16640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НАЧАЛЬНЫХ КЛАССОВ- МОЛОДЦОВА А.М.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DB02-745E-4747-B476-2E2CC16640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07A5-8297-4013-8C07-F9BC91BA75A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F85F-F086-4F39-9CE9-EEC19CAE86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3.gif"/><Relationship Id="rId10" Type="http://schemas.openxmlformats.org/officeDocument/2006/relationships/image" Target="../media/image47.png"/><Relationship Id="rId4" Type="http://schemas.openxmlformats.org/officeDocument/2006/relationships/image" Target="../media/image39.jpeg"/><Relationship Id="rId9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429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</a:p>
          <a:p>
            <a:pPr algn="ctr">
              <a:buNone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algn="ctr">
              <a:buNone/>
            </a:pPr>
            <a:endParaRPr lang="ru-RU" sz="6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ОСЕННИЙ   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cbc2f82db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533884"/>
            <a:ext cx="4357718" cy="2324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fee366bac5eca18bb8ecdd844642d56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2724150" cy="2466975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2643174" y="285749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lyag-2.jpg"/>
          <p:cNvPicPr>
            <a:picLocks noChangeAspect="1"/>
          </p:cNvPicPr>
          <p:nvPr/>
        </p:nvPicPr>
        <p:blipFill>
          <a:blip r:embed="rId3"/>
          <a:srcRect b="5595"/>
          <a:stretch>
            <a:fillRect/>
          </a:stretch>
        </p:blipFill>
        <p:spPr>
          <a:xfrm>
            <a:off x="3943993" y="-1"/>
            <a:ext cx="5200007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le_list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2905676" cy="2828932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2571736" y="178592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cbc2f82db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879120"/>
            <a:ext cx="5214942" cy="412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73e8bc1e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43314"/>
            <a:ext cx="4220253" cy="2861841"/>
          </a:xfrm>
          <a:prstGeom prst="rect">
            <a:avLst/>
          </a:prstGeom>
        </p:spPr>
      </p:pic>
      <p:pic>
        <p:nvPicPr>
          <p:cNvPr id="5" name="Рисунок 4" descr="Fall-leaves-image-detail-for-autumn-leaves-clip-art-free-graphic-from-fall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96" y="142851"/>
            <a:ext cx="6110204" cy="3681397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4429124" y="357187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ОТРАЖЕНИЕ В ЗЕРКАЛЕ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rticle113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Рисунок 4" descr="6fee366bac5eca18bb8ecdd844642d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2724150" cy="2466975"/>
          </a:xfrm>
          <a:prstGeom prst="rect">
            <a:avLst/>
          </a:prstGeom>
        </p:spPr>
      </p:pic>
      <p:pic>
        <p:nvPicPr>
          <p:cNvPr id="6" name="Рисунок 5" descr="6fee366bac5eca18bb8ecdd844642d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86512" y="2000240"/>
            <a:ext cx="2707442" cy="2451845"/>
          </a:xfrm>
          <a:prstGeom prst="rect">
            <a:avLst/>
          </a:prstGeo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857620" y="350043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s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119192"/>
            <a:ext cx="8858280" cy="288157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2" y="285728"/>
          <a:ext cx="8644002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67"/>
                <a:gridCol w="1440667"/>
                <a:gridCol w="1440667"/>
                <a:gridCol w="1440667"/>
                <a:gridCol w="1440667"/>
                <a:gridCol w="1440667"/>
              </a:tblGrid>
              <a:tr h="1643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857892"/>
            <a:ext cx="825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КЛЁН-            БОЯРЫШНИК-        РЯБИНА-                 БЕРЁЗА-                  ДУБ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31105807-stock-photo-collection-autumn-birch-le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7" y="0"/>
            <a:ext cx="2643206" cy="1762137"/>
          </a:xfrm>
        </p:spPr>
      </p:pic>
      <p:pic>
        <p:nvPicPr>
          <p:cNvPr id="5" name="Рисунок 4" descr="depositphotos_1581956-stock-illustration-autumn-leaves-v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8992" cy="3405551"/>
          </a:xfrm>
          <a:prstGeom prst="rect">
            <a:avLst/>
          </a:prstGeom>
        </p:spPr>
      </p:pic>
      <p:pic>
        <p:nvPicPr>
          <p:cNvPr id="6" name="Рисунок 5" descr="depositphotos_101623818-stock-illustration-autumn-oak-lea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71876"/>
            <a:ext cx="3286124" cy="3286124"/>
          </a:xfrm>
          <a:prstGeom prst="rect">
            <a:avLst/>
          </a:prstGeom>
        </p:spPr>
      </p:pic>
      <p:pic>
        <p:nvPicPr>
          <p:cNvPr id="7" name="Рисунок 6" descr="установите-ист-рябины-57391306.jpg"/>
          <p:cNvPicPr>
            <a:picLocks noChangeAspect="1"/>
          </p:cNvPicPr>
          <p:nvPr/>
        </p:nvPicPr>
        <p:blipFill>
          <a:blip r:embed="rId5"/>
          <a:srcRect b="9384"/>
          <a:stretch>
            <a:fillRect/>
          </a:stretch>
        </p:blipFill>
        <p:spPr>
          <a:xfrm>
            <a:off x="5181600" y="4214794"/>
            <a:ext cx="3962400" cy="2643206"/>
          </a:xfrm>
          <a:prstGeom prst="rect">
            <a:avLst/>
          </a:prstGeom>
        </p:spPr>
      </p:pic>
      <p:pic>
        <p:nvPicPr>
          <p:cNvPr id="8" name="Рисунок 7" descr="depositphotos_13838725-stock-photo-autumn-colorful-leaves-of-hawthor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785926"/>
            <a:ext cx="3511403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19-10-16_15-12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5" name="Рисунок 4" descr="изображение_viber_2019-10-16_15-12-08.jpg"/>
          <p:cNvPicPr>
            <a:picLocks noChangeAspect="1"/>
          </p:cNvPicPr>
          <p:nvPr/>
        </p:nvPicPr>
        <p:blipFill>
          <a:blip r:embed="rId3"/>
          <a:srcRect l="5468" r="6250"/>
          <a:stretch>
            <a:fillRect/>
          </a:stretch>
        </p:blipFill>
        <p:spPr>
          <a:xfrm rot="16200000">
            <a:off x="3542148" y="1244164"/>
            <a:ext cx="6858002" cy="436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_viber_2019-10-15_16-25-18.jpg"/>
          <p:cNvPicPr>
            <a:picLocks noGrp="1" noChangeAspect="1"/>
          </p:cNvPicPr>
          <p:nvPr>
            <p:ph idx="1"/>
          </p:nvPr>
        </p:nvPicPr>
        <p:blipFill>
          <a:blip r:embed="rId2"/>
          <a:srcRect b="54392"/>
          <a:stretch>
            <a:fillRect/>
          </a:stretch>
        </p:blipFill>
        <p:spPr>
          <a:xfrm rot="16200000">
            <a:off x="-1285876" y="1285876"/>
            <a:ext cx="6858001" cy="4286247"/>
          </a:xfrm>
        </p:spPr>
      </p:pic>
      <p:pic>
        <p:nvPicPr>
          <p:cNvPr id="5" name="Рисунок 4" descr="изображение_viber_2019-10-15_16-25-18.jpg"/>
          <p:cNvPicPr>
            <a:picLocks noChangeAspect="1"/>
          </p:cNvPicPr>
          <p:nvPr/>
        </p:nvPicPr>
        <p:blipFill>
          <a:blip r:embed="rId2"/>
          <a:srcRect t="44792" r="7407" b="14583"/>
          <a:stretch>
            <a:fillRect/>
          </a:stretch>
        </p:blipFill>
        <p:spPr>
          <a:xfrm rot="16200000">
            <a:off x="3285427" y="929381"/>
            <a:ext cx="6858000" cy="499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3932278_4195696_list_1.jpg"/>
          <p:cNvPicPr>
            <a:picLocks noGrp="1" noChangeAspect="1"/>
          </p:cNvPicPr>
          <p:nvPr>
            <p:ph idx="1"/>
          </p:nvPr>
        </p:nvPicPr>
        <p:blipFill>
          <a:blip r:embed="rId2"/>
          <a:srcRect b="8328"/>
          <a:stretch>
            <a:fillRect/>
          </a:stretch>
        </p:blipFill>
        <p:spPr>
          <a:xfrm>
            <a:off x="-1" y="1500174"/>
            <a:ext cx="9091557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05-raskraska-shablon-dereva-bez-liste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3786182" cy="5429264"/>
          </a:xfrm>
          <a:prstGeom prst="rect">
            <a:avLst/>
          </a:prstGeom>
        </p:spPr>
      </p:pic>
      <p:pic>
        <p:nvPicPr>
          <p:cNvPr id="5" name="Рисунок 4" descr="otkrytoie-zaniatiie-po-matiematikie-chislo-6_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2357454" cy="3857652"/>
          </a:xfrm>
          <a:prstGeom prst="rect">
            <a:avLst/>
          </a:prstGeom>
        </p:spPr>
      </p:pic>
      <p:pic>
        <p:nvPicPr>
          <p:cNvPr id="6" name="Рисунок 5" descr="preview_osiennieie-dierievo.jpeg"/>
          <p:cNvPicPr/>
          <p:nvPr/>
        </p:nvPicPr>
        <p:blipFill>
          <a:blip r:embed="rId4"/>
          <a:srcRect l="8488" t="18347" r="8061" b="16971"/>
          <a:stretch>
            <a:fillRect/>
          </a:stretch>
        </p:blipFill>
        <p:spPr>
          <a:xfrm>
            <a:off x="5000628" y="2786058"/>
            <a:ext cx="4143372" cy="4071942"/>
          </a:xfrm>
          <a:prstGeom prst="rect">
            <a:avLst/>
          </a:prstGeom>
        </p:spPr>
      </p:pic>
      <p:pic>
        <p:nvPicPr>
          <p:cNvPr id="7" name="Содержимое 3" descr="list.jpg"/>
          <p:cNvPicPr>
            <a:picLocks/>
          </p:cNvPicPr>
          <p:nvPr/>
        </p:nvPicPr>
        <p:blipFill>
          <a:blip r:embed="rId5" cstate="print"/>
          <a:srcRect t="5793" r="82258" b="17354"/>
          <a:stretch>
            <a:fillRect/>
          </a:stretch>
        </p:blipFill>
        <p:spPr>
          <a:xfrm>
            <a:off x="0" y="3500438"/>
            <a:ext cx="642910" cy="928670"/>
          </a:xfrm>
          <a:prstGeom prst="rect">
            <a:avLst/>
          </a:prstGeom>
        </p:spPr>
      </p:pic>
      <p:pic>
        <p:nvPicPr>
          <p:cNvPr id="8" name="Содержимое 3" descr="list.jpg"/>
          <p:cNvPicPr>
            <a:picLocks/>
          </p:cNvPicPr>
          <p:nvPr/>
        </p:nvPicPr>
        <p:blipFill>
          <a:blip r:embed="rId6" cstate="print"/>
          <a:srcRect l="64516" t="5793" r="21774" b="9916"/>
          <a:stretch>
            <a:fillRect/>
          </a:stretch>
        </p:blipFill>
        <p:spPr>
          <a:xfrm>
            <a:off x="5072066" y="1785926"/>
            <a:ext cx="428628" cy="857256"/>
          </a:xfrm>
          <a:prstGeom prst="rect">
            <a:avLst/>
          </a:prstGeom>
        </p:spPr>
      </p:pic>
      <p:pic>
        <p:nvPicPr>
          <p:cNvPr id="9" name="Содержимое 3" descr="list.jpg"/>
          <p:cNvPicPr>
            <a:picLocks/>
          </p:cNvPicPr>
          <p:nvPr/>
        </p:nvPicPr>
        <p:blipFill>
          <a:blip r:embed="rId7" cstate="print"/>
          <a:srcRect l="80645" t="8272" r="2419" b="14875"/>
          <a:stretch>
            <a:fillRect/>
          </a:stretch>
        </p:blipFill>
        <p:spPr>
          <a:xfrm>
            <a:off x="8001024" y="2714620"/>
            <a:ext cx="642942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0339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05-raskraska-shablon-dereva-bez-liste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3786182" cy="5429264"/>
          </a:xfrm>
          <a:prstGeom prst="rect">
            <a:avLst/>
          </a:prstGeom>
        </p:spPr>
      </p:pic>
      <p:pic>
        <p:nvPicPr>
          <p:cNvPr id="5" name="Рисунок 4" descr="otkrytoie-zaniatiie-po-matiematikie-chislo-6_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2357454" cy="3857652"/>
          </a:xfrm>
          <a:prstGeom prst="rect">
            <a:avLst/>
          </a:prstGeom>
        </p:spPr>
      </p:pic>
      <p:pic>
        <p:nvPicPr>
          <p:cNvPr id="6" name="Рисунок 5" descr="preview_osiennieie-dierievo.jpeg"/>
          <p:cNvPicPr/>
          <p:nvPr/>
        </p:nvPicPr>
        <p:blipFill>
          <a:blip r:embed="rId4"/>
          <a:srcRect l="8488" t="18347" r="8061" b="16971"/>
          <a:stretch>
            <a:fillRect/>
          </a:stretch>
        </p:blipFill>
        <p:spPr>
          <a:xfrm>
            <a:off x="5000628" y="2786058"/>
            <a:ext cx="4143372" cy="4071942"/>
          </a:xfrm>
          <a:prstGeom prst="rect">
            <a:avLst/>
          </a:prstGeom>
        </p:spPr>
      </p:pic>
      <p:pic>
        <p:nvPicPr>
          <p:cNvPr id="8" name="Рисунок 7" descr="25993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714488"/>
            <a:ext cx="2464575" cy="1643050"/>
          </a:xfrm>
          <a:prstGeom prst="rect">
            <a:avLst/>
          </a:prstGeom>
        </p:spPr>
      </p:pic>
      <p:pic>
        <p:nvPicPr>
          <p:cNvPr id="10" name="Рисунок 9" descr="2603369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84" y="2500306"/>
            <a:ext cx="3810027" cy="2857520"/>
          </a:xfrm>
          <a:prstGeom prst="rect">
            <a:avLst/>
          </a:prstGeom>
        </p:spPr>
      </p:pic>
      <p:pic>
        <p:nvPicPr>
          <p:cNvPr id="11" name="Рисунок 10" descr="152231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5023100"/>
            <a:ext cx="2971806" cy="1834900"/>
          </a:xfrm>
          <a:prstGeom prst="rect">
            <a:avLst/>
          </a:prstGeom>
        </p:spPr>
      </p:pic>
      <p:pic>
        <p:nvPicPr>
          <p:cNvPr id="12" name="Рисунок 11" descr="183056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2714620"/>
            <a:ext cx="1845465" cy="1476372"/>
          </a:xfrm>
          <a:prstGeom prst="rect">
            <a:avLst/>
          </a:prstGeom>
        </p:spPr>
      </p:pic>
      <p:pic>
        <p:nvPicPr>
          <p:cNvPr id="13" name="Рисунок 12" descr="183056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2500306"/>
            <a:ext cx="1845465" cy="1476372"/>
          </a:xfrm>
          <a:prstGeom prst="rect">
            <a:avLst/>
          </a:prstGeom>
        </p:spPr>
      </p:pic>
      <p:pic>
        <p:nvPicPr>
          <p:cNvPr id="14" name="Рисунок 13" descr="183056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4071942"/>
            <a:ext cx="1845465" cy="1476372"/>
          </a:xfrm>
          <a:prstGeom prst="rect">
            <a:avLst/>
          </a:prstGeom>
        </p:spPr>
      </p:pic>
      <p:pic>
        <p:nvPicPr>
          <p:cNvPr id="15" name="Рисунок 14" descr="183056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357694"/>
            <a:ext cx="1845465" cy="1476372"/>
          </a:xfrm>
          <a:prstGeom prst="rect">
            <a:avLst/>
          </a:prstGeom>
        </p:spPr>
      </p:pic>
      <p:pic>
        <p:nvPicPr>
          <p:cNvPr id="16" name="Рисунок 15" descr="183056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98535" y="4000504"/>
            <a:ext cx="1845465" cy="1476372"/>
          </a:xfrm>
          <a:prstGeom prst="rect">
            <a:avLst/>
          </a:prstGeom>
        </p:spPr>
      </p:pic>
      <p:pic>
        <p:nvPicPr>
          <p:cNvPr id="17" name="Рисунок 16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785794"/>
            <a:ext cx="1285874" cy="1285874"/>
          </a:xfrm>
          <a:prstGeom prst="rect">
            <a:avLst/>
          </a:prstGeom>
        </p:spPr>
      </p:pic>
      <p:pic>
        <p:nvPicPr>
          <p:cNvPr id="18" name="Рисунок 17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058" y="214290"/>
            <a:ext cx="1285874" cy="1285874"/>
          </a:xfrm>
          <a:prstGeom prst="rect">
            <a:avLst/>
          </a:prstGeom>
        </p:spPr>
      </p:pic>
      <p:pic>
        <p:nvPicPr>
          <p:cNvPr id="19" name="Рисунок 18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72" y="1142984"/>
            <a:ext cx="1285874" cy="1285874"/>
          </a:xfrm>
          <a:prstGeom prst="rect">
            <a:avLst/>
          </a:prstGeom>
        </p:spPr>
      </p:pic>
      <p:pic>
        <p:nvPicPr>
          <p:cNvPr id="20" name="Рисунок 19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571480"/>
            <a:ext cx="1285874" cy="1285874"/>
          </a:xfrm>
          <a:prstGeom prst="rect">
            <a:avLst/>
          </a:prstGeom>
        </p:spPr>
      </p:pic>
      <p:pic>
        <p:nvPicPr>
          <p:cNvPr id="21" name="Рисунок 20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72" y="1500174"/>
            <a:ext cx="1285874" cy="1285874"/>
          </a:xfrm>
          <a:prstGeom prst="rect">
            <a:avLst/>
          </a:prstGeom>
        </p:spPr>
      </p:pic>
      <p:pic>
        <p:nvPicPr>
          <p:cNvPr id="22" name="Рисунок 21" descr="2008096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571480"/>
            <a:ext cx="1285874" cy="1285874"/>
          </a:xfrm>
          <a:prstGeom prst="rect">
            <a:avLst/>
          </a:prstGeom>
        </p:spPr>
      </p:pic>
      <p:pic>
        <p:nvPicPr>
          <p:cNvPr id="23" name="Рисунок 22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6744316" y="3050867"/>
            <a:ext cx="1339241" cy="677656"/>
          </a:xfrm>
          <a:prstGeom prst="rect">
            <a:avLst/>
          </a:prstGeom>
        </p:spPr>
      </p:pic>
      <p:pic>
        <p:nvPicPr>
          <p:cNvPr id="24" name="Рисунок 23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768280">
            <a:off x="7539132" y="4379702"/>
            <a:ext cx="1339241" cy="677656"/>
          </a:xfrm>
          <a:prstGeom prst="rect">
            <a:avLst/>
          </a:prstGeom>
        </p:spPr>
      </p:pic>
      <p:pic>
        <p:nvPicPr>
          <p:cNvPr id="25" name="Рисунок 24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5386994" y="4051000"/>
            <a:ext cx="1339241" cy="677656"/>
          </a:xfrm>
          <a:prstGeom prst="rect">
            <a:avLst/>
          </a:prstGeom>
        </p:spPr>
      </p:pic>
      <p:pic>
        <p:nvPicPr>
          <p:cNvPr id="26" name="Рисунок 25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6029935" y="3908122"/>
            <a:ext cx="1339241" cy="677656"/>
          </a:xfrm>
          <a:prstGeom prst="rect">
            <a:avLst/>
          </a:prstGeom>
        </p:spPr>
      </p:pic>
      <p:pic>
        <p:nvPicPr>
          <p:cNvPr id="27" name="Рисунок 26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5958497" y="2907990"/>
            <a:ext cx="1339241" cy="677656"/>
          </a:xfrm>
          <a:prstGeom prst="rect">
            <a:avLst/>
          </a:prstGeom>
        </p:spPr>
      </p:pic>
      <p:pic>
        <p:nvPicPr>
          <p:cNvPr id="28" name="Рисунок 27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6458564" y="4551064"/>
            <a:ext cx="1339241" cy="677656"/>
          </a:xfrm>
          <a:prstGeom prst="rect">
            <a:avLst/>
          </a:prstGeom>
        </p:spPr>
      </p:pic>
      <p:pic>
        <p:nvPicPr>
          <p:cNvPr id="29" name="Рисунок 28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7387258" y="3265181"/>
            <a:ext cx="1339241" cy="677656"/>
          </a:xfrm>
          <a:prstGeom prst="rect">
            <a:avLst/>
          </a:prstGeom>
        </p:spPr>
      </p:pic>
      <p:pic>
        <p:nvPicPr>
          <p:cNvPr id="30" name="Рисунок 29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6958630" y="4551066"/>
            <a:ext cx="1339241" cy="677656"/>
          </a:xfrm>
          <a:prstGeom prst="rect">
            <a:avLst/>
          </a:prstGeom>
        </p:spPr>
      </p:pic>
      <p:pic>
        <p:nvPicPr>
          <p:cNvPr id="31" name="Рисунок 30" descr="119329570_118688284_0_92415_901b9ee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657453">
            <a:off x="4601176" y="4408189"/>
            <a:ext cx="1339241" cy="67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 О  Л  О  Д  Ц  Ы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694a49332cb3e94e1f4c9c5e3729df29.jpg"/>
          <p:cNvPicPr>
            <a:picLocks noChangeAspect="1" noChangeArrowheads="1"/>
          </p:cNvPicPr>
          <p:nvPr/>
        </p:nvPicPr>
        <p:blipFill>
          <a:blip r:embed="rId2"/>
          <a:srcRect r="60295" b="67146"/>
          <a:stretch>
            <a:fillRect/>
          </a:stretch>
        </p:blipFill>
        <p:spPr bwMode="auto">
          <a:xfrm>
            <a:off x="0" y="1428736"/>
            <a:ext cx="21113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694a49332cb3e94e1f4c9c5e3729df29.jpg"/>
          <p:cNvPicPr>
            <a:picLocks noChangeAspect="1" noChangeArrowheads="1"/>
          </p:cNvPicPr>
          <p:nvPr/>
        </p:nvPicPr>
        <p:blipFill>
          <a:blip r:embed="rId2"/>
          <a:srcRect l="36404" r="35086" b="70317"/>
          <a:stretch>
            <a:fillRect/>
          </a:stretch>
        </p:blipFill>
        <p:spPr bwMode="auto">
          <a:xfrm>
            <a:off x="1785918" y="1500174"/>
            <a:ext cx="1571636" cy="16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694a49332cb3e94e1f4c9c5e3729df29.jpg"/>
          <p:cNvPicPr>
            <a:picLocks noChangeAspect="1" noChangeArrowheads="1"/>
          </p:cNvPicPr>
          <p:nvPr/>
        </p:nvPicPr>
        <p:blipFill>
          <a:blip r:embed="rId2"/>
          <a:srcRect l="36404" r="35086" b="70317"/>
          <a:stretch>
            <a:fillRect/>
          </a:stretch>
        </p:blipFill>
        <p:spPr bwMode="auto">
          <a:xfrm>
            <a:off x="4429124" y="1571612"/>
            <a:ext cx="1571636" cy="16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94a49332cb3e94e1f4c9c5e3729df29.jpg"/>
          <p:cNvPicPr/>
          <p:nvPr/>
        </p:nvPicPr>
        <p:blipFill>
          <a:blip r:embed="rId2"/>
          <a:srcRect l="35043" t="33430" r="33406" b="36311"/>
          <a:stretch>
            <a:fillRect/>
          </a:stretch>
        </p:blipFill>
        <p:spPr>
          <a:xfrm>
            <a:off x="3286116" y="1928802"/>
            <a:ext cx="1224043" cy="1150486"/>
          </a:xfrm>
          <a:prstGeom prst="rect">
            <a:avLst/>
          </a:prstGeom>
        </p:spPr>
      </p:pic>
      <p:pic>
        <p:nvPicPr>
          <p:cNvPr id="8" name="Рисунок 7" descr="694a49332cb3e94e1f4c9c5e3729df29.jpg"/>
          <p:cNvPicPr/>
          <p:nvPr/>
        </p:nvPicPr>
        <p:blipFill>
          <a:blip r:embed="rId2"/>
          <a:srcRect l="69254" t="60519"/>
          <a:stretch>
            <a:fillRect/>
          </a:stretch>
        </p:blipFill>
        <p:spPr>
          <a:xfrm>
            <a:off x="5929322" y="2000240"/>
            <a:ext cx="846017" cy="1198791"/>
          </a:xfrm>
          <a:prstGeom prst="rect">
            <a:avLst/>
          </a:prstGeom>
        </p:spPr>
      </p:pic>
      <p:pic>
        <p:nvPicPr>
          <p:cNvPr id="9" name="Рисунок 8" descr="694a49332cb3e94e1f4c9c5e3729df29.jpg"/>
          <p:cNvPicPr/>
          <p:nvPr/>
        </p:nvPicPr>
        <p:blipFill>
          <a:blip r:embed="rId2"/>
          <a:srcRect l="32561" t="62536" r="35128" b="10053"/>
          <a:stretch>
            <a:fillRect/>
          </a:stretch>
        </p:blipFill>
        <p:spPr>
          <a:xfrm>
            <a:off x="6858017" y="1785926"/>
            <a:ext cx="1000132" cy="1071570"/>
          </a:xfrm>
          <a:prstGeom prst="rect">
            <a:avLst/>
          </a:prstGeom>
        </p:spPr>
      </p:pic>
      <p:pic>
        <p:nvPicPr>
          <p:cNvPr id="10" name="Рисунок 9" descr="694a49332cb3e94e1f4c9c5e3729df29.jpg"/>
          <p:cNvPicPr/>
          <p:nvPr/>
        </p:nvPicPr>
        <p:blipFill>
          <a:blip r:embed="rId2"/>
          <a:srcRect l="65974" t="34582" r="6735" b="40895"/>
          <a:stretch>
            <a:fillRect/>
          </a:stretch>
        </p:blipFill>
        <p:spPr>
          <a:xfrm>
            <a:off x="7786710" y="1928802"/>
            <a:ext cx="1182461" cy="963214"/>
          </a:xfrm>
          <a:prstGeom prst="rect">
            <a:avLst/>
          </a:prstGeom>
        </p:spPr>
      </p:pic>
      <p:pic>
        <p:nvPicPr>
          <p:cNvPr id="11" name="Рисунок 10" descr="12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143248"/>
            <a:ext cx="557561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lak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286248" cy="2871786"/>
          </a:xfrm>
        </p:spPr>
      </p:pic>
      <p:pic>
        <p:nvPicPr>
          <p:cNvPr id="5" name="Рисунок 4" descr="depositphotos_3569386-stock-illustration-blue-torn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084" y="0"/>
            <a:ext cx="2055916" cy="2500306"/>
          </a:xfrm>
          <a:prstGeom prst="rect">
            <a:avLst/>
          </a:prstGeom>
        </p:spPr>
      </p:pic>
      <p:pic>
        <p:nvPicPr>
          <p:cNvPr id="6" name="Рисунок 5" descr="694a49332cb3e94e1f4c9c5e3729df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786190"/>
            <a:ext cx="2786050" cy="2571768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214810" y="285728"/>
            <a:ext cx="1628780" cy="1643074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603369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786190"/>
            <a:ext cx="3214678" cy="2928958"/>
          </a:xfrm>
          <a:prstGeom prst="rect">
            <a:avLst/>
          </a:prstGeom>
        </p:spPr>
      </p:pic>
      <p:pic>
        <p:nvPicPr>
          <p:cNvPr id="11" name="Рисунок 10" descr="259931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12" name="Рисунок 11" descr="68971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3714752"/>
            <a:ext cx="3381380" cy="2536035"/>
          </a:xfrm>
          <a:prstGeom prst="rect">
            <a:avLst/>
          </a:prstGeom>
        </p:spPr>
      </p:pic>
      <p:pic>
        <p:nvPicPr>
          <p:cNvPr id="13" name="Рисунок 12" descr="6fee366bac5eca18bb8ecdd844642d5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928670"/>
            <a:ext cx="1362076" cy="1233488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5715008" y="1785926"/>
            <a:ext cx="1643074" cy="1500198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02b373a8b622b2e7e5bcda2fc05e1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4762500" cy="3571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0"/>
            <a:ext cx="4929190" cy="364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acd3449fd310cf1aca13eb1aea4f5e9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2057" y="0"/>
            <a:ext cx="5162685" cy="6826690"/>
          </a:xfrm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-22681"/>
            <a:ext cx="9358346" cy="688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738314"/>
                <a:gridCol w="4357686"/>
              </a:tblGrid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Художник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Фотограф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Флорист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Ученики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5785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19882527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1472293" cy="1472293"/>
          </a:xfrm>
          <a:prstGeom prst="rect">
            <a:avLst/>
          </a:prstGeom>
        </p:spPr>
      </p:pic>
      <p:pic>
        <p:nvPicPr>
          <p:cNvPr id="6" name="Рисунок 5" descr="1809910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24" y="2071678"/>
            <a:ext cx="2000264" cy="1285884"/>
          </a:xfrm>
          <a:prstGeom prst="rect">
            <a:avLst/>
          </a:prstGeom>
        </p:spPr>
      </p:pic>
      <p:pic>
        <p:nvPicPr>
          <p:cNvPr id="7" name="Рисунок 6" descr="sentabr0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414" y="5214950"/>
            <a:ext cx="1474184" cy="1295400"/>
          </a:xfrm>
          <a:prstGeom prst="rect">
            <a:avLst/>
          </a:prstGeom>
        </p:spPr>
      </p:pic>
      <p:pic>
        <p:nvPicPr>
          <p:cNvPr id="8" name="Рисунок 7" descr="maxresdefaul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8662" y="3500438"/>
            <a:ext cx="2000264" cy="1571636"/>
          </a:xfrm>
          <a:prstGeom prst="rect">
            <a:avLst/>
          </a:prstGeom>
        </p:spPr>
      </p:pic>
      <p:pic>
        <p:nvPicPr>
          <p:cNvPr id="9" name="Рисунок 8" descr="44704d5578-300x290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5357818" y="0"/>
            <a:ext cx="1763486" cy="1704703"/>
          </a:xfrm>
          <a:prstGeom prst="rect">
            <a:avLst/>
          </a:prstGeom>
        </p:spPr>
      </p:pic>
      <p:pic>
        <p:nvPicPr>
          <p:cNvPr id="10" name="Рисунок 9" descr="116364703_RSRRS_RRSSRyoRS_2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5286380" y="1785926"/>
            <a:ext cx="2786082" cy="1643074"/>
          </a:xfrm>
          <a:prstGeom prst="rect">
            <a:avLst/>
          </a:prstGeom>
        </p:spPr>
      </p:pic>
      <p:pic>
        <p:nvPicPr>
          <p:cNvPr id="11" name="Рисунок 10" descr="nastol.com.ua-97004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9256" y="3500438"/>
            <a:ext cx="2560864" cy="1600575"/>
          </a:xfrm>
          <a:prstGeom prst="rect">
            <a:avLst/>
          </a:prstGeom>
        </p:spPr>
      </p:pic>
      <p:pic>
        <p:nvPicPr>
          <p:cNvPr id="12" name="Рисунок 11" descr="ddsc-s-772x316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00694" y="5214950"/>
            <a:ext cx="2500330" cy="16430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000364" y="857232"/>
            <a:ext cx="2143140" cy="17145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71802" y="2786058"/>
            <a:ext cx="2286016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00364" y="4429132"/>
            <a:ext cx="2571768" cy="17145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500166" y="2357430"/>
            <a:ext cx="5072098" cy="22145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6364703_RSRRS_RRSSRyoRS_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astol.com.ua-970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dsc-s-772x31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4704d5578-300x29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85791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</Words>
  <Application>Microsoft Office PowerPoint</Application>
  <PresentationFormat>Экран (4:3)</PresentationFormat>
  <Paragraphs>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художник</vt:lpstr>
      <vt:lpstr>фотограф</vt:lpstr>
      <vt:lpstr>флорист</vt:lpstr>
      <vt:lpstr>ученики</vt:lpstr>
      <vt:lpstr>Слайд 10</vt:lpstr>
      <vt:lpstr>Слайд 11</vt:lpstr>
      <vt:lpstr>Слайд 12</vt:lpstr>
      <vt:lpstr>ОТРАЖЕНИЕ В ЗЕРКАЛЕ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  О  Л  О  Д  Ц  Ы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Anzelika</dc:creator>
  <cp:lastModifiedBy>Anzelika</cp:lastModifiedBy>
  <cp:revision>8</cp:revision>
  <dcterms:created xsi:type="dcterms:W3CDTF">2019-10-16T13:13:18Z</dcterms:created>
  <dcterms:modified xsi:type="dcterms:W3CDTF">2019-10-16T14:57:15Z</dcterms:modified>
</cp:coreProperties>
</file>